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7" r:id="rId5"/>
    <p:sldId id="258" r:id="rId6"/>
    <p:sldId id="267" r:id="rId7"/>
    <p:sldId id="5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8" d="100"/>
          <a:sy n="98" d="100"/>
        </p:scale>
        <p:origin x="2584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CB2E-B22E-4D41-9DEC-8D020D236AC6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32AB-46A9-9D40-883C-15E5F6B27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26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701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74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4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6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11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91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46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1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133D-3DB1-41C5-B829-99D2E9E7F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EF33-9B3C-4CEC-BF07-055E16C1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6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cott.EASTRIDGE\AppData\Local\Microsoft\Windows\Temporary Internet Files\Content.IE5\LBJ1E9P7\dreamstime_m_14281983-follow-the-leader[1].jpg">
            <a:extLst>
              <a:ext uri="{FF2B5EF4-FFF2-40B4-BE49-F238E27FC236}">
                <a16:creationId xmlns:a16="http://schemas.microsoft.com/office/drawing/2014/main" id="{CF7BB610-3215-2E4C-8EFC-35E93990B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/>
          <a:stretch/>
        </p:blipFill>
        <p:spPr bwMode="auto">
          <a:xfrm>
            <a:off x="4267200" y="1905000"/>
            <a:ext cx="4800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2953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القيادة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2" descr="C:\Users\scott.EASTRIDGE\AppData\Local\Microsoft\Windows\Temporary Internet Files\Content.IE5\FH7KJL67\leadership[1].jpg">
            <a:extLst>
              <a:ext uri="{FF2B5EF4-FFF2-40B4-BE49-F238E27FC236}">
                <a16:creationId xmlns:a16="http://schemas.microsoft.com/office/drawing/2014/main" id="{ED2F4CC8-1A36-0E44-9EB0-3E7E7F84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242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07EBC-112F-66F2-7D71-CB233362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334001"/>
            <a:ext cx="9252520" cy="15239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9608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2953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القيادة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35052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القيادة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rtl="1"/>
            <a:r>
              <a:rPr lang="ar-JO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القيادة هي العمل الذي يشمل التأثير على الآخَرين</a:t>
            </a:r>
          </a:p>
          <a:p>
            <a:pPr rtl="1"/>
            <a:r>
              <a:rPr lang="ar-JO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لكي يتحركوا نحو تحقيق رؤيةٍ</a:t>
            </a:r>
          </a:p>
          <a:p>
            <a:pPr rtl="1"/>
            <a:r>
              <a:rPr lang="ar-JO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متفق عليها، مع القيام في الوقت ذاته بتشكيل</a:t>
            </a:r>
          </a:p>
          <a:p>
            <a:pPr rtl="1"/>
            <a:r>
              <a:rPr lang="ar-JO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أتباع ليصبحوا قادة فعالين.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scott.EASTRIDGE\AppData\Local\Microsoft\Windows\Temporary Internet Files\Content.IE5\FH7KJL67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10896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ott.EASTRIDGE\AppData\Local\Microsoft\Windows\Temporary Internet Files\Content.IE5\LBJ1E9P7\dreamstime_m_14281983-follow-the-lead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657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القيادة الراعوية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يجب أن تسعى القيادة الراعوية نحو تحقيق مخطط الله </a:t>
            </a:r>
          </a:p>
          <a:p>
            <a:pPr marL="447675" indent="-447675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الخدمة وفي حياة الأفراد الذين تهتم بهم هذه القيادة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8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تنتج عن القيادة الراعوية نتيجتان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أ. 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رؤيةٍ معينة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 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 قادة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HWPUPM1S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585138"/>
            <a:ext cx="3775841" cy="22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.EASTRIDGE\AppData\Local\Microsoft\Windows\Temporary Internet Files\Content.IE5\FH7KJL67\leadership-developmen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4617661"/>
            <a:ext cx="4812379" cy="22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القيادة الراعوية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95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القيادة الراعوية والإدارة هما وجهان لعملة واحدة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أ. 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تتعامل القيادة مع التغيُّر ومع ما هو جديد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ب. تتعامل الإدارة مع ما هو مستمر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80" y="3235642"/>
            <a:ext cx="895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r" rtl="1"/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القيادة الراعوية والإدارة هما على القدر ذاته من الأهمية.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 descr="C:\Users\scott.EASTRIDGE\AppData\Local\Microsoft\Windows\Temporary Internet Files\Content.IE5\HWPUPM1S\leadershi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585138"/>
            <a:ext cx="3775841" cy="22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.EASTRIDGE\AppData\Local\Microsoft\Windows\Temporary Internet Files\Content.IE5\FH7KJL67\leadership-development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5015803"/>
            <a:ext cx="3957145" cy="18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5793560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189</Words>
  <Application>Microsoft Macintosh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تعريف القيادة</vt:lpstr>
      <vt:lpstr>تعريف القيادة</vt:lpstr>
      <vt:lpstr>القيادة الراعوية</vt:lpstr>
      <vt:lpstr>القيادة الراعوية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LEADERSHIP</dc:title>
  <dc:creator>Scott Wooddell</dc:creator>
  <cp:lastModifiedBy>Rick Griffith</cp:lastModifiedBy>
  <cp:revision>16</cp:revision>
  <dcterms:created xsi:type="dcterms:W3CDTF">2017-04-04T18:27:04Z</dcterms:created>
  <dcterms:modified xsi:type="dcterms:W3CDTF">2023-05-11T13:59:16Z</dcterms:modified>
</cp:coreProperties>
</file>